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nb-NO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7F"/>
    <a:srgbClr val="B50202"/>
    <a:srgbClr val="6BAA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80"/>
    <p:restoredTop sz="94631"/>
  </p:normalViewPr>
  <p:slideViewPr>
    <p:cSldViewPr snapToGrid="0" snapToObjects="1">
      <p:cViewPr>
        <p:scale>
          <a:sx n="110" d="100"/>
          <a:sy n="110" d="100"/>
        </p:scale>
        <p:origin x="2272" y="-136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8023700-8AE0-41D9-A241-F582516A44D4}" type="datetimeFigureOut">
              <a:rPr lang="nb-NO"/>
              <a:pPr/>
              <a:t>01.10.18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b-NO" noProof="0" smtClean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FC9E160-5AB7-44A0-AD11-ADBFBD07FEF9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018540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Plassholder for lysbil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nb-NO" smtClean="0"/>
          </a:p>
        </p:txBody>
      </p:sp>
      <p:sp>
        <p:nvSpPr>
          <p:cNvPr id="15363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40CC913-8BCE-47D5-906D-F8B21DD1B026}" type="slidenum">
              <a:rPr lang="nb-NO"/>
              <a:pPr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53551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DA5E2C-E6B8-468A-84DE-D75346DA2E25}" type="datetimeFigureOut">
              <a:rPr lang="nb-NO"/>
              <a:pPr/>
              <a:t>01.10.18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CDB576-3599-4FAC-992A-FC9CFACDB38B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F7C3DE-D75C-4BF3-93CD-7214F9FA72C0}" type="datetimeFigureOut">
              <a:rPr lang="nb-NO"/>
              <a:pPr/>
              <a:t>01.10.18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F285B-D02B-4E86-B97A-95AC0609211E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BC2A7F-FAAA-4DB9-AC46-5E843FBCB2CC}" type="datetimeFigureOut">
              <a:rPr lang="nb-NO"/>
              <a:pPr/>
              <a:t>01.10.18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66C0E-A708-4F58-B9AE-D8FBF5F9D442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EC3475-7AE8-4EB2-9A9A-B8908FE1F139}" type="datetimeFigureOut">
              <a:rPr lang="nb-NO"/>
              <a:pPr/>
              <a:t>01.10.18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4E56B6-3951-4021-A4D7-F8C46782BF13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2F69F0-881B-42E9-B655-023700E7BB70}" type="datetimeFigureOut">
              <a:rPr lang="nb-NO"/>
              <a:pPr/>
              <a:t>01.10.18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2B271A-80AF-46F4-8A9E-BFDA3E808760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4E3844-9731-46A1-9606-770810F79FC8}" type="datetimeFigureOut">
              <a:rPr lang="nb-NO"/>
              <a:pPr/>
              <a:t>01.10.18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20B722-C398-4249-8A7F-47D27E3B96CE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DF65E6-ABEB-43BE-8CB7-EA2599B3CD2C}" type="datetimeFigureOut">
              <a:rPr lang="nb-NO"/>
              <a:pPr/>
              <a:t>01.10.18</a:t>
            </a:fld>
            <a:endParaRPr 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3BA0C8-21A5-4E82-92F5-AB0DF71B53DF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CAA29E-2B80-45CD-9797-6C99A7469222}" type="datetimeFigureOut">
              <a:rPr lang="nb-NO"/>
              <a:pPr/>
              <a:t>01.10.18</a:t>
            </a:fld>
            <a:endParaRPr lang="nb-NO"/>
          </a:p>
        </p:txBody>
      </p:sp>
      <p:sp>
        <p:nvSpPr>
          <p:cNvPr id="4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1F8728-35DC-45B8-B498-E31FDE283D29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F94DFD-3122-4E5B-A457-60AE5BEA9421}" type="datetimeFigureOut">
              <a:rPr lang="nb-NO"/>
              <a:pPr/>
              <a:t>01.10.18</a:t>
            </a:fld>
            <a:endParaRPr lang="nb-NO"/>
          </a:p>
        </p:txBody>
      </p:sp>
      <p:sp>
        <p:nvSpPr>
          <p:cNvPr id="3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42CCB5-342B-4620-9770-5261CC184EE3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D0DFF5-7B4A-4549-9DE3-0A83DB34F8F6}" type="datetimeFigureOut">
              <a:rPr lang="nb-NO"/>
              <a:pPr/>
              <a:t>01.10.18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61C226-FC95-41E2-9C30-80B066F24919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044FDA-EE1A-4D1D-928B-1B729CE2DE13}" type="datetimeFigureOut">
              <a:rPr lang="nb-NO"/>
              <a:pPr/>
              <a:t>01.10.18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7C36DA-94C0-4BC3-BC09-49F6AF9570D3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E2C0ADAC-E6F7-4B1B-8A3D-377A3D299CFE}" type="datetimeFigureOut">
              <a:rPr lang="nb-NO"/>
              <a:pPr/>
              <a:t>01.10.18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A6E5268-7CF8-4A10-A62E-7F27ECF58E4E}" type="slidenum">
              <a:rPr lang="nb-NO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emf"/><Relationship Id="rId5" Type="http://schemas.openxmlformats.org/officeDocument/2006/relationships/image" Target="../media/image3.jpeg"/><Relationship Id="rId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kstSylinder 7"/>
          <p:cNvSpPr txBox="1">
            <a:spLocks noChangeArrowheads="1"/>
          </p:cNvSpPr>
          <p:nvPr/>
        </p:nvSpPr>
        <p:spPr bwMode="auto">
          <a:xfrm>
            <a:off x="430213" y="5476262"/>
            <a:ext cx="5930900" cy="377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200" b="1" dirty="0" smtClean="0"/>
              <a:t>Vi sparker i gang høstferien med en tur til </a:t>
            </a:r>
            <a:r>
              <a:rPr lang="nb-NO" sz="1200" b="1" dirty="0" err="1" smtClean="0"/>
              <a:t>Mån</a:t>
            </a:r>
            <a:r>
              <a:rPr lang="nb-NO" sz="1200" b="1" dirty="0" smtClean="0"/>
              <a:t> der vi har invitert med oss 1.Tananger Sjø!</a:t>
            </a:r>
          </a:p>
          <a:p>
            <a:endParaRPr lang="nb-NO" sz="1200" b="1" dirty="0" smtClean="0"/>
          </a:p>
          <a:p>
            <a:r>
              <a:rPr lang="nb-NO" sz="1200" dirty="0" err="1"/>
              <a:t>Månafossen</a:t>
            </a:r>
            <a:r>
              <a:rPr lang="nb-NO" sz="1200" dirty="0"/>
              <a:t> er med sine 90 meter i fritt fall den </a:t>
            </a:r>
            <a:r>
              <a:rPr lang="nb-NO" sz="1200" dirty="0" smtClean="0"/>
              <a:t>høyeste fossen </a:t>
            </a:r>
            <a:r>
              <a:rPr lang="nb-NO" sz="1200" dirty="0"/>
              <a:t>i Rogaland.</a:t>
            </a:r>
            <a:br>
              <a:rPr lang="nb-NO" sz="1200" dirty="0"/>
            </a:br>
            <a:r>
              <a:rPr lang="nb-NO" sz="1200" dirty="0"/>
              <a:t/>
            </a:r>
            <a:br>
              <a:rPr lang="nb-NO" sz="1200" dirty="0"/>
            </a:br>
            <a:r>
              <a:rPr lang="nb-NO" sz="1200" dirty="0"/>
              <a:t>Turen </a:t>
            </a:r>
            <a:r>
              <a:rPr lang="nb-NO" sz="1200" dirty="0" smtClean="0"/>
              <a:t>i seg selv tar ca. 1 time hver vei og starter </a:t>
            </a:r>
            <a:r>
              <a:rPr lang="nb-NO" sz="1200" dirty="0"/>
              <a:t>på Eikeskog hvor det er sti og litt trappeklatring på den første delen av turen. Men med litt kjetting til å holde seg i på de bratteste bergene, går det relativt greit. Underveis </a:t>
            </a:r>
            <a:r>
              <a:rPr lang="nb-NO" sz="1200" dirty="0" smtClean="0"/>
              <a:t>på turen stopper vi opp på en av de</a:t>
            </a:r>
            <a:r>
              <a:rPr lang="nb-NO" sz="1200" dirty="0"/>
              <a:t> flere tilrettelagte utsiktspunkter til </a:t>
            </a:r>
            <a:r>
              <a:rPr lang="nb-NO" sz="1200" dirty="0" smtClean="0"/>
              <a:t>fossen.</a:t>
            </a:r>
            <a:r>
              <a:rPr lang="nb-NO" sz="1200" b="1" dirty="0"/>
              <a:t> </a:t>
            </a:r>
            <a:r>
              <a:rPr lang="nb-NO" sz="1200" dirty="0" smtClean="0"/>
              <a:t>På </a:t>
            </a:r>
            <a:r>
              <a:rPr lang="nb-NO" sz="1200" dirty="0" err="1"/>
              <a:t>Friluftsgarden</a:t>
            </a:r>
            <a:r>
              <a:rPr lang="nb-NO" sz="1200" dirty="0"/>
              <a:t> </a:t>
            </a:r>
            <a:r>
              <a:rPr lang="nb-NO" sz="1200" dirty="0" err="1" smtClean="0"/>
              <a:t>Mån</a:t>
            </a:r>
            <a:r>
              <a:rPr lang="nb-NO" sz="1200" dirty="0" smtClean="0"/>
              <a:t> setter vi opp telt/hengekøye hvor vi har </a:t>
            </a:r>
            <a:r>
              <a:rPr lang="nb-NO" sz="1200" dirty="0"/>
              <a:t>det gøy og </a:t>
            </a:r>
            <a:r>
              <a:rPr lang="nb-NO" sz="1200" dirty="0" smtClean="0"/>
              <a:t>skaper </a:t>
            </a:r>
            <a:r>
              <a:rPr lang="nb-NO" sz="1200" dirty="0"/>
              <a:t>flest mulig gode </a:t>
            </a:r>
            <a:r>
              <a:rPr lang="nb-NO" sz="1200" dirty="0" smtClean="0"/>
              <a:t>minner! Om noen ønsker å gå lenger fortsetter løypen </a:t>
            </a:r>
            <a:r>
              <a:rPr lang="nb-NO" sz="1200" dirty="0"/>
              <a:t>inn </a:t>
            </a:r>
            <a:r>
              <a:rPr lang="nb-NO" sz="1200" dirty="0" err="1"/>
              <a:t>Fidjadalen</a:t>
            </a:r>
            <a:r>
              <a:rPr lang="nb-NO" sz="1200" dirty="0"/>
              <a:t> til STFs hytte </a:t>
            </a:r>
            <a:r>
              <a:rPr lang="nb-NO" sz="1200" dirty="0" smtClean="0"/>
              <a:t>Blåfjellenden</a:t>
            </a:r>
            <a:r>
              <a:rPr lang="nb-NO" sz="1200" dirty="0"/>
              <a:t>.</a:t>
            </a:r>
            <a:endParaRPr lang="nb-NO" sz="1200" dirty="0" smtClean="0"/>
          </a:p>
          <a:p>
            <a:endParaRPr lang="nb-NO" sz="1100" b="1" dirty="0"/>
          </a:p>
          <a:p>
            <a:r>
              <a:rPr lang="nb-NO" sz="1200" b="1" dirty="0" smtClean="0"/>
              <a:t>Start:    </a:t>
            </a:r>
            <a:r>
              <a:rPr lang="nb-NO" sz="1200" dirty="0" smtClean="0"/>
              <a:t>Lørdag 6.oktober  fra kl.10.30, oppmøte på speiderhuset</a:t>
            </a:r>
          </a:p>
          <a:p>
            <a:r>
              <a:rPr lang="nb-NO" sz="1200" b="1" dirty="0" smtClean="0"/>
              <a:t>Slutt:</a:t>
            </a:r>
            <a:r>
              <a:rPr lang="nb-NO" sz="1200" dirty="0" smtClean="0"/>
              <a:t>    Søndag 7.oktober </a:t>
            </a:r>
            <a:r>
              <a:rPr lang="nb-NO" sz="1200" dirty="0" err="1" smtClean="0"/>
              <a:t>kl</a:t>
            </a:r>
            <a:r>
              <a:rPr lang="nb-NO" sz="1200" smtClean="0"/>
              <a:t> </a:t>
            </a:r>
            <a:r>
              <a:rPr lang="nb-NO" sz="1200" smtClean="0"/>
              <a:t>15.00</a:t>
            </a:r>
            <a:r>
              <a:rPr lang="nb-NO" sz="1200" dirty="0" smtClean="0"/>
              <a:t>, foreldre henter ved parkeringsplassen til </a:t>
            </a:r>
            <a:r>
              <a:rPr lang="nb-NO" sz="1200" dirty="0" err="1" smtClean="0"/>
              <a:t>Mån</a:t>
            </a:r>
            <a:endParaRPr lang="nb-NO" sz="1200" dirty="0" smtClean="0"/>
          </a:p>
          <a:p>
            <a:pPr>
              <a:tabLst>
                <a:tab pos="984250" algn="l"/>
              </a:tabLst>
            </a:pPr>
            <a:r>
              <a:rPr lang="nb-NO" sz="1200" b="1" dirty="0" smtClean="0"/>
              <a:t>Mat:     </a:t>
            </a:r>
            <a:r>
              <a:rPr lang="nb-NO" sz="1200" dirty="0" err="1" smtClean="0"/>
              <a:t>Nistepakke</a:t>
            </a:r>
            <a:r>
              <a:rPr lang="nb-NO" sz="1200" dirty="0" smtClean="0"/>
              <a:t> til lunsj og kveldsmat lørdag og frokost/lunsj til søndag </a:t>
            </a:r>
            <a:r>
              <a:rPr lang="nb-NO" sz="600" dirty="0" smtClean="0"/>
              <a:t>	</a:t>
            </a:r>
          </a:p>
          <a:p>
            <a:pPr>
              <a:tabLst>
                <a:tab pos="984250" algn="l"/>
              </a:tabLst>
            </a:pPr>
            <a:r>
              <a:rPr lang="nb-NO" sz="1200" b="1" dirty="0" smtClean="0"/>
              <a:t>Ta med: </a:t>
            </a:r>
            <a:r>
              <a:rPr lang="nb-NO" sz="1200" dirty="0" err="1" smtClean="0"/>
              <a:t>Turklær</a:t>
            </a:r>
            <a:r>
              <a:rPr lang="nb-NO" sz="1200" dirty="0" smtClean="0"/>
              <a:t> </a:t>
            </a:r>
            <a:r>
              <a:rPr lang="nb-NO" sz="1200" dirty="0"/>
              <a:t>til </a:t>
            </a:r>
            <a:r>
              <a:rPr lang="nb-NO" sz="1200" dirty="0" smtClean="0"/>
              <a:t>bruk </a:t>
            </a:r>
            <a:r>
              <a:rPr lang="nb-NO" sz="1200" dirty="0"/>
              <a:t>i </a:t>
            </a:r>
            <a:r>
              <a:rPr lang="nb-NO" sz="1200" dirty="0" smtClean="0"/>
              <a:t>oktober og ekstra skift. Ull er gull! Hengekøye om du har selv, sovepose, liggeunderlag, lykt, matpakker(r), drikkeflaske... Ellers er oppfordringen å ta en titt på værmeldingen og  vurdere litt selv hva som trengs av klær og utstyr.</a:t>
            </a:r>
          </a:p>
          <a:p>
            <a:pPr>
              <a:tabLst>
                <a:tab pos="984250" algn="l"/>
              </a:tabLst>
            </a:pPr>
            <a:r>
              <a:rPr lang="nb-NO" sz="1200" b="1" dirty="0" smtClean="0"/>
              <a:t>Pris: 100,-       (Dette går til middag)</a:t>
            </a:r>
            <a:endParaRPr lang="nb-NO" sz="600" b="1" dirty="0" smtClean="0"/>
          </a:p>
          <a:p>
            <a:pPr>
              <a:tabLst>
                <a:tab pos="984250" algn="l"/>
              </a:tabLst>
            </a:pPr>
            <a:r>
              <a:rPr lang="nb-NO" sz="1200" b="1" dirty="0" smtClean="0"/>
              <a:t>Påmelding</a:t>
            </a:r>
            <a:r>
              <a:rPr lang="nb-NO" sz="1200" b="1" dirty="0"/>
              <a:t>:	</a:t>
            </a:r>
            <a:r>
              <a:rPr lang="nb-NO" sz="1200" b="1" dirty="0" smtClean="0"/>
              <a:t>På siden til roverne på </a:t>
            </a:r>
            <a:r>
              <a:rPr lang="nb-NO" sz="1200" b="1" dirty="0" err="1" smtClean="0"/>
              <a:t>madlaspeiderne.no</a:t>
            </a:r>
            <a:endParaRPr lang="nb-NO" sz="600" b="1" dirty="0" smtClean="0"/>
          </a:p>
          <a:p>
            <a:pPr>
              <a:tabLst>
                <a:tab pos="984250" algn="l"/>
              </a:tabLst>
            </a:pPr>
            <a:r>
              <a:rPr lang="nb-NO" sz="1200" b="1" dirty="0" smtClean="0"/>
              <a:t>Turansvarlig:	 Silje Kristin Fjermestad, 47 50 72 85</a:t>
            </a:r>
            <a:r>
              <a:rPr lang="nb-NO" sz="1200" b="1" dirty="0"/>
              <a:t>	</a:t>
            </a:r>
            <a:r>
              <a:rPr lang="nb-NO" sz="1200" dirty="0" smtClean="0"/>
              <a:t>	</a:t>
            </a:r>
            <a:endParaRPr lang="nb-NO" sz="1200" b="1" dirty="0">
              <a:solidFill>
                <a:srgbClr val="005A7F"/>
              </a:solidFill>
            </a:endParaRPr>
          </a:p>
        </p:txBody>
      </p:sp>
      <p:sp>
        <p:nvSpPr>
          <p:cNvPr id="14340" name="TekstSylinder 8"/>
          <p:cNvSpPr txBox="1">
            <a:spLocks noChangeArrowheads="1"/>
          </p:cNvSpPr>
          <p:nvPr/>
        </p:nvSpPr>
        <p:spPr bwMode="auto">
          <a:xfrm>
            <a:off x="689737" y="4623682"/>
            <a:ext cx="55483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nb-NO" dirty="0" smtClean="0">
                <a:solidFill>
                  <a:srgbClr val="005A7F"/>
                </a:solidFill>
                <a:latin typeface="DIN-Bold" pitchFamily="34" charset="0"/>
              </a:rPr>
              <a:t>Sove i hengekøye, under </a:t>
            </a:r>
            <a:r>
              <a:rPr lang="nb-NO" dirty="0" err="1" smtClean="0">
                <a:solidFill>
                  <a:srgbClr val="005A7F"/>
                </a:solidFill>
                <a:latin typeface="DIN-Bold" pitchFamily="34" charset="0"/>
              </a:rPr>
              <a:t>tarp</a:t>
            </a:r>
            <a:r>
              <a:rPr lang="nb-NO" dirty="0" smtClean="0">
                <a:solidFill>
                  <a:srgbClr val="005A7F"/>
                </a:solidFill>
                <a:latin typeface="DIN-Bold" pitchFamily="34" charset="0"/>
              </a:rPr>
              <a:t> eller i telt / lavvo</a:t>
            </a:r>
          </a:p>
          <a:p>
            <a:pPr algn="ctr"/>
            <a:r>
              <a:rPr lang="nb-NO" dirty="0" smtClean="0">
                <a:solidFill>
                  <a:srgbClr val="005A7F"/>
                </a:solidFill>
                <a:latin typeface="DIN-Bold" pitchFamily="34" charset="0"/>
              </a:rPr>
              <a:t>Være sammen med andre rovere</a:t>
            </a:r>
          </a:p>
        </p:txBody>
      </p:sp>
      <p:sp>
        <p:nvSpPr>
          <p:cNvPr id="14341" name="TekstSylinder 3"/>
          <p:cNvSpPr txBox="1">
            <a:spLocks noChangeArrowheads="1"/>
          </p:cNvSpPr>
          <p:nvPr/>
        </p:nvSpPr>
        <p:spPr bwMode="auto">
          <a:xfrm>
            <a:off x="5218598" y="125454"/>
            <a:ext cx="141397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nb-NO" sz="1200" dirty="0" smtClean="0"/>
              <a:t>Invitasjon til Rovere</a:t>
            </a:r>
            <a:endParaRPr lang="nb-NO" sz="1200" dirty="0"/>
          </a:p>
        </p:txBody>
      </p:sp>
      <p:pic>
        <p:nvPicPr>
          <p:cNvPr id="14342" name="Bild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5115" y="8898776"/>
            <a:ext cx="960148" cy="710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Bild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2588" y="403226"/>
            <a:ext cx="6162675" cy="1813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6" name="TekstSylinder 1"/>
          <p:cNvSpPr txBox="1">
            <a:spLocks noChangeArrowheads="1"/>
          </p:cNvSpPr>
          <p:nvPr/>
        </p:nvSpPr>
        <p:spPr bwMode="auto">
          <a:xfrm>
            <a:off x="0" y="455367"/>
            <a:ext cx="6858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nb-NO" sz="4800" dirty="0" smtClean="0">
                <a:solidFill>
                  <a:schemeClr val="bg1"/>
                </a:solidFill>
                <a:latin typeface="DIN Black" charset="0"/>
              </a:rPr>
              <a:t>Høsttur til </a:t>
            </a:r>
            <a:r>
              <a:rPr lang="nb-NO" sz="4800" dirty="0" err="1" smtClean="0">
                <a:solidFill>
                  <a:schemeClr val="bg1"/>
                </a:solidFill>
                <a:latin typeface="DIN Black" charset="0"/>
              </a:rPr>
              <a:t>Månafossen</a:t>
            </a:r>
            <a:endParaRPr lang="nb-NO" sz="4800" dirty="0">
              <a:solidFill>
                <a:schemeClr val="bg1"/>
              </a:solidFill>
              <a:latin typeface="DIN Black" charset="0"/>
            </a:endParaRPr>
          </a:p>
        </p:txBody>
      </p:sp>
      <p:sp>
        <p:nvSpPr>
          <p:cNvPr id="14347" name="TekstSylinder 8"/>
          <p:cNvSpPr txBox="1">
            <a:spLocks noChangeArrowheads="1"/>
          </p:cNvSpPr>
          <p:nvPr/>
        </p:nvSpPr>
        <p:spPr bwMode="auto">
          <a:xfrm>
            <a:off x="3903512" y="1255227"/>
            <a:ext cx="2235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nb-NO" sz="2000" b="1" baseline="30000" dirty="0">
                <a:solidFill>
                  <a:schemeClr val="bg1"/>
                </a:solidFill>
              </a:rPr>
              <a:t>6</a:t>
            </a:r>
            <a:r>
              <a:rPr lang="nb-NO" sz="2000" b="1" baseline="30000" dirty="0" smtClean="0">
                <a:solidFill>
                  <a:schemeClr val="bg1"/>
                </a:solidFill>
              </a:rPr>
              <a:t>. - 7.</a:t>
            </a:r>
            <a:r>
              <a:rPr lang="nb-NO" sz="2000" b="1" dirty="0" smtClean="0">
                <a:solidFill>
                  <a:schemeClr val="bg1"/>
                </a:solidFill>
              </a:rPr>
              <a:t> </a:t>
            </a:r>
            <a:r>
              <a:rPr lang="nb-NO" sz="2000" b="1" baseline="30000" dirty="0" smtClean="0">
                <a:solidFill>
                  <a:schemeClr val="bg1"/>
                </a:solidFill>
              </a:rPr>
              <a:t> oktober 2018</a:t>
            </a:r>
            <a:endParaRPr lang="nb-NO" sz="2000" b="1" dirty="0">
              <a:solidFill>
                <a:schemeClr val="bg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5364" y="1776021"/>
            <a:ext cx="1562096" cy="2780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ilderesultat for mÃ¥nafoss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997" y="2232271"/>
            <a:ext cx="3393630" cy="2258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7441</TotalTime>
  <Words>64</Words>
  <Application>Microsoft Macintosh PowerPoint</Application>
  <PresentationFormat>A4 (210 x 297 mm)</PresentationFormat>
  <Paragraphs>17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Calibri</vt:lpstr>
      <vt:lpstr>DIN Black</vt:lpstr>
      <vt:lpstr>DIN-Bold</vt:lpstr>
      <vt:lpstr>MS PGothic</vt:lpstr>
      <vt:lpstr>ＭＳ Ｐゴシック</vt:lpstr>
      <vt:lpstr>Arial</vt:lpstr>
      <vt:lpstr>Office-tema</vt:lpstr>
      <vt:lpstr>PowerPoint-presentasjon</vt:lpstr>
    </vt:vector>
  </TitlesOfParts>
  <Company>ERT Reklame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Tone Wølstad-Knudsen</dc:creator>
  <cp:lastModifiedBy>Silje Kristin Fjermestad</cp:lastModifiedBy>
  <cp:revision>49</cp:revision>
  <cp:lastPrinted>2012-04-26T07:41:36Z</cp:lastPrinted>
  <dcterms:created xsi:type="dcterms:W3CDTF">2012-03-19T11:49:04Z</dcterms:created>
  <dcterms:modified xsi:type="dcterms:W3CDTF">2018-10-01T12:02:42Z</dcterms:modified>
</cp:coreProperties>
</file>